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4C2E2DC-3A1E-42DF-B6CB-ECFA02F4E8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Ó, como é grande e </a:t>
            </a:r>
          </a:p>
          <a:p>
            <a:r>
              <a:rPr lang="pt-BR" sz="4000" dirty="0"/>
              <a:t>doce a promessa </a:t>
            </a:r>
          </a:p>
          <a:p>
            <a:r>
              <a:rPr lang="pt-BR" sz="4000" dirty="0"/>
              <a:t>Do Salvador Jesus, nosso Rei! </a:t>
            </a:r>
          </a:p>
          <a:p>
            <a:r>
              <a:rPr lang="pt-BR" sz="4000" dirty="0"/>
              <a:t>Ao que confia na Sua graça, </a:t>
            </a:r>
          </a:p>
          <a:p>
            <a:r>
              <a:rPr lang="pt-BR" sz="4000" dirty="0"/>
              <a:t>Ele diz: “Nunca te deixarei.”</a:t>
            </a:r>
          </a:p>
        </p:txBody>
      </p:sp>
    </p:spTree>
    <p:extLst>
      <p:ext uri="{BB962C8B-B14F-4D97-AF65-F5344CB8AC3E}">
        <p14:creationId xmlns:p14="http://schemas.microsoft.com/office/powerpoint/2010/main" val="2415552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7ADF6-CF66-4DCC-9D41-092C1CA794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não temas; ó, não temas, </a:t>
            </a:r>
          </a:p>
          <a:p>
            <a:r>
              <a:rPr lang="pt-BR" dirty="0"/>
              <a:t>Pois Eu contigo sempre serei! </a:t>
            </a:r>
          </a:p>
          <a:p>
            <a:r>
              <a:rPr lang="pt-BR" dirty="0"/>
              <a:t>Ó, não temas, ó, não temas, </a:t>
            </a:r>
          </a:p>
          <a:p>
            <a:r>
              <a:rPr lang="pt-BR" dirty="0"/>
              <a:t>Pois Eu nunca te deixarei!</a:t>
            </a:r>
          </a:p>
        </p:txBody>
      </p:sp>
    </p:spTree>
    <p:extLst>
      <p:ext uri="{BB962C8B-B14F-4D97-AF65-F5344CB8AC3E}">
        <p14:creationId xmlns:p14="http://schemas.microsoft.com/office/powerpoint/2010/main" val="1604836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F4D9A64-0E30-4E93-8117-A849EA1DD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“Eu sou teu Deus, e para livrar-te, </a:t>
            </a:r>
          </a:p>
          <a:p>
            <a:r>
              <a:rPr lang="pt-BR" dirty="0"/>
              <a:t>De ti bem perto sempre estarei. </a:t>
            </a:r>
          </a:p>
          <a:p>
            <a:r>
              <a:rPr lang="pt-BR" dirty="0"/>
              <a:t>Não temas, pois, </a:t>
            </a:r>
          </a:p>
          <a:p>
            <a:r>
              <a:rPr lang="pt-BR" dirty="0"/>
              <a:t>porque bem seguro</a:t>
            </a:r>
          </a:p>
          <a:p>
            <a:r>
              <a:rPr lang="pt-BR" dirty="0"/>
              <a:t>Eu pela mão te conduzirei. </a:t>
            </a:r>
          </a:p>
        </p:txBody>
      </p:sp>
    </p:spTree>
    <p:extLst>
      <p:ext uri="{BB962C8B-B14F-4D97-AF65-F5344CB8AC3E}">
        <p14:creationId xmlns:p14="http://schemas.microsoft.com/office/powerpoint/2010/main" val="973975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7ADF6-CF66-4DCC-9D41-092C1CA794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não temas; ó, não temas, </a:t>
            </a:r>
          </a:p>
          <a:p>
            <a:r>
              <a:rPr lang="pt-BR" dirty="0"/>
              <a:t>Pois Eu contigo sempre serei! </a:t>
            </a:r>
          </a:p>
          <a:p>
            <a:r>
              <a:rPr lang="pt-BR" dirty="0"/>
              <a:t>Ó, não temas, ó, não temas, </a:t>
            </a:r>
          </a:p>
          <a:p>
            <a:r>
              <a:rPr lang="pt-BR" dirty="0"/>
              <a:t>Pois Eu nunca te deixarei!</a:t>
            </a:r>
          </a:p>
        </p:txBody>
      </p:sp>
    </p:spTree>
    <p:extLst>
      <p:ext uri="{BB962C8B-B14F-4D97-AF65-F5344CB8AC3E}">
        <p14:creationId xmlns:p14="http://schemas.microsoft.com/office/powerpoint/2010/main" val="1339053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4AC1906-CB24-4F90-A552-C796D45F96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Eras indigno, mas escolhi-te; </a:t>
            </a:r>
          </a:p>
          <a:p>
            <a:r>
              <a:rPr lang="pt-BR" dirty="0"/>
              <a:t>Não temas, pois Eu muito te amei.</a:t>
            </a:r>
          </a:p>
          <a:p>
            <a:r>
              <a:rPr lang="pt-BR" dirty="0"/>
              <a:t>Quem dos Meus braços, </a:t>
            </a:r>
          </a:p>
          <a:p>
            <a:r>
              <a:rPr lang="pt-BR" dirty="0"/>
              <a:t>pode arrancar-te? </a:t>
            </a:r>
          </a:p>
          <a:p>
            <a:r>
              <a:rPr lang="pt-BR" dirty="0"/>
              <a:t>Sempre seguro te guardarei.</a:t>
            </a:r>
          </a:p>
        </p:txBody>
      </p:sp>
    </p:spTree>
    <p:extLst>
      <p:ext uri="{BB962C8B-B14F-4D97-AF65-F5344CB8AC3E}">
        <p14:creationId xmlns:p14="http://schemas.microsoft.com/office/powerpoint/2010/main" val="113519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NUNCA TE DEIXAREI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7ADF6-CF66-4DCC-9D41-092C1CA794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não temas; ó, não temas, </a:t>
            </a:r>
          </a:p>
          <a:p>
            <a:r>
              <a:rPr lang="pt-BR" dirty="0"/>
              <a:t>Pois Eu contigo sempre serei! </a:t>
            </a:r>
          </a:p>
          <a:p>
            <a:r>
              <a:rPr lang="pt-BR" dirty="0"/>
              <a:t>Ó, não temas, ó, não temas, </a:t>
            </a:r>
          </a:p>
          <a:p>
            <a:r>
              <a:rPr lang="pt-BR" dirty="0"/>
              <a:t>Pois Eu nunca te deixarei!”</a:t>
            </a:r>
          </a:p>
        </p:txBody>
      </p:sp>
    </p:spTree>
    <p:extLst>
      <p:ext uri="{BB962C8B-B14F-4D97-AF65-F5344CB8AC3E}">
        <p14:creationId xmlns:p14="http://schemas.microsoft.com/office/powerpoint/2010/main" val="3778061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164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NUNCA TE DEIXAREI</vt:lpstr>
      <vt:lpstr>EU NUNCA TE DEIXAREI</vt:lpstr>
      <vt:lpstr>EU NUNCA TE DEIXAREI</vt:lpstr>
      <vt:lpstr>EU NUNCA TE DEIXAREI</vt:lpstr>
      <vt:lpstr>EU NUNCA TE DEIXAREI</vt:lpstr>
      <vt:lpstr>EU NUNCA TE DEIXAREI</vt:lpstr>
      <vt:lpstr>EU NUNCA TE DEIXAREI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2019-06-12T22:55:54Z</dcterms:modified>
</cp:coreProperties>
</file>

<file path=docProps/thumbnail.jpeg>
</file>